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 Semi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ebo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69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2707" y="20201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RAG-Based Medical Diagnostic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92706" y="40962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sophisticated diagnostic assistant combining workflow automation, vector-based semantic retrieval, and generative AI to deliver accurate medical insights in real time.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12674278" y="7523544"/>
            <a:ext cx="1956122" cy="7060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7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Complete Picture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471976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RAG-based system combines workflow automation, vector-based semantic retrieval, and generative AI to deliver medical diagnostic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216825"/>
            <a:ext cx="30480" cy="1599009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4070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4148852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Ingestion pipeline ensures data is properly structured and embedded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3111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389007"/>
            <a:ext cx="6634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Retrieval pipeline dynamically interprets user symptoms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2750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352937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produces contextually grounded, human-readable diagnostic recommendations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569714"/>
            <a:ext cx="645652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 Overview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138" y="1526500"/>
            <a:ext cx="7695724" cy="23504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930950" y="173331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85" y="1869043"/>
            <a:ext cx="279202" cy="3490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0950" y="256079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Ingestion Pipeline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30950" y="3008114"/>
            <a:ext cx="728210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Processes medical data and converts it into vector embeddings stored in Supabase for semantic search.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24138" y="4083725"/>
            <a:ext cx="7695724" cy="23504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930950" y="4290536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2150F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5" y="4426268"/>
            <a:ext cx="279202" cy="3490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0950" y="5118021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Retrieval Pipeline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30950" y="5565338"/>
            <a:ext cx="728210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Executes when users enter symptoms, retrieving similar entries and generating diagnostic recommendations via LLM.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4138" y="6666786"/>
            <a:ext cx="7695724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Built on n8n for workflow automation, Supabase for vector search, and Node.js/Vite for the user interface—ensuring seamless communication between frontend, automation engine, and AI components.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59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Structured Dataset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28035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relies on a standardized CSV file containing cleaned and preprocessed medical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0816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consistent schema enables efficient semantic search during retrieval.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239828" y="2704267"/>
            <a:ext cx="3688675" cy="1821537"/>
          </a:xfrm>
          <a:prstGeom prst="roundRect">
            <a:avLst>
              <a:gd name="adj" fmla="val 803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209348" y="2704267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8" name="Text 6"/>
          <p:cNvSpPr/>
          <p:nvPr/>
        </p:nvSpPr>
        <p:spPr>
          <a:xfrm>
            <a:off x="6588562" y="2961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Disease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588562" y="3542705"/>
            <a:ext cx="3082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Medical condition name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0155317" y="2704267"/>
            <a:ext cx="3688794" cy="1821537"/>
          </a:xfrm>
          <a:prstGeom prst="roundRect">
            <a:avLst>
              <a:gd name="adj" fmla="val 803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124837" y="2704267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2" name="Text 10"/>
          <p:cNvSpPr/>
          <p:nvPr/>
        </p:nvSpPr>
        <p:spPr>
          <a:xfrm>
            <a:off x="10504051" y="2961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Symptoms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504051" y="3542705"/>
            <a:ext cx="30827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Common symptoms associated with the disease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39828" y="4752618"/>
            <a:ext cx="3688675" cy="1821537"/>
          </a:xfrm>
          <a:prstGeom prst="roundRect">
            <a:avLst>
              <a:gd name="adj" fmla="val 803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209348" y="4752618"/>
            <a:ext cx="121920" cy="1821537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6" name="Text 14"/>
          <p:cNvSpPr/>
          <p:nvPr/>
        </p:nvSpPr>
        <p:spPr>
          <a:xfrm>
            <a:off x="6588562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Diagnostic Measures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6588562" y="5591056"/>
            <a:ext cx="30826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Recommended medical tests for confirmation</a:t>
            </a:r>
            <a:endParaRPr lang="en-US" sz="1750" dirty="0"/>
          </a:p>
        </p:txBody>
      </p:sp>
      <p:sp>
        <p:nvSpPr>
          <p:cNvPr id="18" name="TextBox 17"/>
          <p:cNvSpPr txBox="1"/>
          <p:nvPr/>
        </p:nvSpPr>
        <p:spPr>
          <a:xfrm>
            <a:off x="12859473" y="7650866"/>
            <a:ext cx="1770927" cy="5787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Ingestion Pipeline: Data to Embeddings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CSV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1790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Preprocessed medical data loaded into workflow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Embedding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399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 converted to dense vector representations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Vector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90085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Embeddings stored in Supabase pgvector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n8n orchestrates the entire workflow in Docker, ensuring consistency during embedding and enabling fast semantic search in the retrieval stage.</a:t>
            </a:r>
            <a:endParaRPr lang="en-US" sz="1750" dirty="0"/>
          </a:p>
        </p:txBody>
      </p:sp>
      <p:sp>
        <p:nvSpPr>
          <p:cNvPr id="14" name="TextBox 13"/>
          <p:cNvSpPr txBox="1"/>
          <p:nvPr/>
        </p:nvSpPr>
        <p:spPr>
          <a:xfrm>
            <a:off x="12790025" y="7731889"/>
            <a:ext cx="1840375" cy="497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Ingestion Components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447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n8n Automation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Dockerized workflow engine orchestrating ingestion processes and managing component connections.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244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Embedding Model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Converts disease and symptom text into semantic vectors capturing medical meaning.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2447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Supabase pgvector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788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Stores embeddings and original text for fast, accurate similarity searches.</a:t>
            </a: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12755301" y="7477246"/>
            <a:ext cx="1875099" cy="752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9087564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Journey: From Symptoms to Diagnosis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Input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 enters symptoms via web chatbot interface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Webhook Trigger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Node.js backend sends input to n8n workflow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Vector Search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Query embedded and matched against database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LLM Generation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produces diagnostic recommendation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Response Display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Result shown to user in natural language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2651129" y="7442522"/>
            <a:ext cx="1979271" cy="7870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621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Retrieval Pipeline Deep Dive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Query Embedding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symptoms converted to vector using same model from ingestion stage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k-NN search in Supabase retrieves top matching symptom patterns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 Compilation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Retrieved entries (Disease, Symptoms, Diagnostic Measures) assembled into context block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LLM Processing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Context and query passed to LLM via structured prompt for diagnosis generation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Response Delivery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Generated text returned through webhook to frontend for display</a:t>
            </a:r>
            <a:endParaRPr lang="en-US" sz="1750" dirty="0"/>
          </a:p>
        </p:txBody>
      </p:sp>
      <p:sp>
        <p:nvSpPr>
          <p:cNvPr id="23" name="TextBox 22"/>
          <p:cNvSpPr txBox="1"/>
          <p:nvPr/>
        </p:nvSpPr>
        <p:spPr>
          <a:xfrm>
            <a:off x="12570106" y="7465671"/>
            <a:ext cx="2060294" cy="763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386" y="0"/>
            <a:ext cx="6780014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Technical Stack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96835" y="963692"/>
            <a:ext cx="7300330" cy="729139"/>
          </a:xfrm>
          <a:prstGeom prst="roundRect">
            <a:avLst>
              <a:gd name="adj" fmla="val 233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25423" y="109227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Layer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5423" y="1382792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Structured CSV (preprocessed.csv) with diseases, symptoms, and diagnostics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96835" y="1806178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5423" y="19347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5423" y="2225278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n8n running in Docker for workflow orchestration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6835" y="2648664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25423" y="27772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5423" y="3067764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Supabase with pgvector extension for semantic similarity searches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835" y="3491150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25422" y="36197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5422" y="3910250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Node.js and Vite for user interaction and API communication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6834" y="4348876"/>
            <a:ext cx="6780014" cy="729139"/>
          </a:xfrm>
          <a:prstGeom prst="roundRect">
            <a:avLst>
              <a:gd name="adj" fmla="val 233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25422" y="44622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 Components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5422" y="4752736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Embedding model and LLM for semantic understanding and generation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Fast Response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diagnostic insights delivered through optimized vector search and AI generation.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Contextually Intelligent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Semantic understanding ensures recommendations are grounded in relevant medical knowledge.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Docker containerization and cloud database enable easy expansion and maintenance.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2639554" y="7535119"/>
            <a:ext cx="1990846" cy="6944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518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Crimson Pro Semi Bold</vt:lpstr>
      <vt:lpstr>Calibri</vt:lpstr>
      <vt:lpstr>Crimson Pro Light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Omar</dc:creator>
  <cp:lastModifiedBy>hp</cp:lastModifiedBy>
  <cp:revision>4</cp:revision>
  <dcterms:created xsi:type="dcterms:W3CDTF">2025-10-09T16:41:23Z</dcterms:created>
  <dcterms:modified xsi:type="dcterms:W3CDTF">2025-10-09T16:53:09Z</dcterms:modified>
</cp:coreProperties>
</file>